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presProps" Target="presProps.xml"/>
  <Relationship Id="rId143" Type="http://schemas.openxmlformats.org/officeDocument/2006/relationships/viewProps" Target="viewProps.xml"/>
  <Relationship Id="rId14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656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8fbd3ea8b6de057590a333ff49285f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80f3f5dfb1f00aa8a782e03bf60317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2e2fe42257d0710f8bdeb5ea6aa4a5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7f22cf9d40516e10f244d510cd8694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66f4490c95459a47ef674262d70b8a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d603fdc035b45387db977a5ae05ed6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878676978e78ec7a910a868c427516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e125e4c9994b45f4b772bdc892be0d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5bdaa204d5ef603fc6d59326365b58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6d944a4ca1c293c3e48957122e578a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8c9a2c92e4dd1c881b6f9a7972b398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c484a26ec6fc50a702c470d6129446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5f9fe45a9acfadc0c78fe3bb45c0ad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d2ca475ad65b4bfeb3c77c0ca58328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57464adc00376a6767158df123d51d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81e8f37956c3589ee4aa7090f6e62f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4be4e9a7f868659c6f324f62869125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f69268d96b294d8aec69d0f83fcbed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b89633fc6bb23d25d11ab5f4a81f16b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19f62d21a0fc7e1153e04447e86c78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0b3c32eec424db991dec2be03584dc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c67ba8500ee708117143b4d4a32034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4ea1c2c236fc4b37c9f2c2ca98c20b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641bda6346ea4326f2afe107732533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688a4a19d35bcc35c3e5c48c1972eb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4eef1b43b2b746caa4ce650312107c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3cd4f6918ec4f3034db9a691e36f37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00dfe416e2dced5d85c7d5e24b1231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5c302bd93d597c4fd763ad676971af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751afa00fa5a190e20ddcc587a1e85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facf0a0360bf7a18cd061512192f4b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bd63d72c5041e713b34f06165cf927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e383a26eb04a0324fe6528d21e82af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622df4e5049da97a386deb3de3c36f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433c75703ded857871f8bb74df7f3f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e64c2fe8a891214302d11852e29a07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114999c4a6ee0df07f00738b243a9a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a4bb758d53160d78623bad4fcb3ede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81aded639312ffd65100435d1c22fe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ef54a47a2edea6d0d7d10b2eaa4aad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8c853cbd986160fb70da9a5b88b95a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cbf2869e0e2f3b76d7858c77935925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b9084682b3265b8b19d3605abc938f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1374b66780db826b2153d0c7418d4b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39f8ebe871ef3432f3399fc9963dfd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9217cd64efc6b36ca2bcc954b5285914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d3621a3b6e903025b1a039e8f948ee15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dce44d796daf7566de653e57ee1ba416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7fa5d87ccf1c5e424d92f0b4d9f60b17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8f2337a95d9a3b1c399dbc886a9f0b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e3f0c0c975ab3af36e11d599089d81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3612accb8cebcdf81568d10f44d4b0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553546756efcc9ec8111f064bddca1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5c6d048cdb71217f7fa08728b6c085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86c0b942a45c122df33f84c1e92131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8bb3cb001c025ba4aa749b1ff634bb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ad486e4fbfc4fe95ca7c6f2d0a59a9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ca6c06bd4120b4382e2cbb8ab9d6db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25fbbefae4bb5d470a68b089a19750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bee0851f1c48a9d5723cd4a22d0698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d94c8466d063f4853052ce177f969b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02c056d8ea780eb43500024a91769d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999bd9fc6d7177bf8d6484e4e806f4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fda899be207a3c33ddb05669d2ef76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a14e4fac439b609a0e72e486e73f52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2f5608f047a9b483f7efa8008aece1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2e55a686f387a734b5cf40752e8318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5b683df037acb891d668ad45a0ac27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40a0244411ff3833a6f0198d027a02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7649d9d6e7ff3aad78fd21a34745de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f87396ad494a3d82a4f6fd2240cc35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e1cc43f365b1dbd0cdf3a70c677324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bd0a06fa4f7184b6c6db146aba0e40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39f68c433f7a78e436d8c5b8de88fd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3132bbfd2d2f26056523ef269f2575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3ce98fea912b23d0029661399eb4be6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53979048f0b52bb2bd074f3dbb433b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c275bb2fbbf8e8f3c951d0cb1c82e8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cb182e79c4c4d360cfbdb882b3dfd0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d36843830031eeec1fe077a928c5e6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ad28ff0f02abec2db53fe67aa2fa3d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83e869527b48706c97f8c9a518de98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c0733850f8971d88f637369b09795c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a85972be7d3f9395bc8893f228bd52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170cd81a3c197e301c63969f589eaf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84a0c04ca006b1b6410ea30a92cf62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efae3f0057fce722d788a6158bad8a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66658281ed95711333ffa6ba59ce94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7bd4d43ed21a0cca61937249d3b247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6c4da4d127310a34599152f4b12b72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dcbc22168d4ecf6d1424cf65b9372e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d6e5ea78aa63052483f32a1763fbcc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6cdb226cf473d6496d852108df28da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d56b05bd6a74662b3ec7e4b56205b2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e3a50aec330a7f3753eead66f00b8d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ea9f7f77a24805de5ffd2537d959a8a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c777d2311c088a537b559b67a47fd7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147a9c49cfeea1f8f9815a60731770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37724357345c11e33b39f4961c37cd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df3481e7e10fc9e105bfe816982a87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81f63f8d07bb5d46ae7f5a86c31abb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ce230ecfd9f7c814fd1790dce1fe27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166b61ec0d32c96b60b6883c4b71bd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51823cb81d633f8291a5b8eb4dbcb2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0364b151b1439966bca88cbcff60cc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5d8f56ccb36e0a1541b11858e9182b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3d4dc411f568c71f3aab9c1df873f1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0fdd551d1aa0d7c54612f7e5414479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f38ab05b7f36177414bbc307213240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dae8a647ef9eed358ad42fd794dabf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adab89e2402aec5c0ec87fc72c5021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079d9bf78278e950c31e870bbe6da6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451d58713c013c8034f03b92a5925a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205c527d3430373280b9d68f192185e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e2fa6b883f34a9956e25c914411140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1f52f89063f46b21dac88fc55e0261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592885fc90eea9fc5c4498432b886c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f928a9e1db384c57f17ce1e0d823c9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8b4821f4a59e7d60382f2183c965ab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13096f12e110b793f1151736beef3f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5da086a33cee3179a0b550c97c4a00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a9b21467196b09e944b44f2ff21ad8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0883b32026025b1aad1e531df04d9c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b5286a184b9e9e3a1551dd8311dc87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c4c4477796416fb21eb6c2149f0bed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c53c7bfc57e541f3a3330a128f2e53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0b5fcdce590eca659dcff86b66ef96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cbcda2e15559c76990a6cc5dd5a559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d5083ce8aba901bdae283782ee0c57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c8dca539ac29482e20a0be758daa15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21a9e2ef85af0799fe7dbcdc0ae111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9ab7f41e0785499bee1f30de797eec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9a77eaa2fb1237254f9c75d1016303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01c662037d90a8591785cb6cfa4896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46be185abccf3eb4f18efa313a2c4d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02cf404d514693abf4c330850dd080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8c35e2a68089024afc6cf856361b75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cfd7c6064e44124ea0a03a9709f614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625a6c6a9e8c4fc23d7b127acd0312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58">
  <a:themeElements>
    <a:clrScheme name="Theme5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5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5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139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2022-07-11T06:17:52Z</dcterms:created>
  <dcterms:modified xsi:type="dcterms:W3CDTF">2022-07-11T06:17:52Z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